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56" r:id="rId2"/>
    <p:sldId id="721" r:id="rId3"/>
    <p:sldId id="718" r:id="rId4"/>
    <p:sldId id="681" r:id="rId5"/>
    <p:sldId id="730" r:id="rId6"/>
    <p:sldId id="727" r:id="rId7"/>
    <p:sldId id="731" r:id="rId8"/>
    <p:sldId id="732" r:id="rId9"/>
    <p:sldId id="733" r:id="rId10"/>
    <p:sldId id="734" r:id="rId11"/>
    <p:sldId id="735" r:id="rId12"/>
    <p:sldId id="736" r:id="rId13"/>
    <p:sldId id="737" r:id="rId14"/>
    <p:sldId id="738" r:id="rId15"/>
    <p:sldId id="739" r:id="rId16"/>
    <p:sldId id="740" r:id="rId17"/>
    <p:sldId id="741" r:id="rId18"/>
    <p:sldId id="742" r:id="rId19"/>
    <p:sldId id="743" r:id="rId20"/>
    <p:sldId id="744" r:id="rId21"/>
    <p:sldId id="745" r:id="rId22"/>
    <p:sldId id="746" r:id="rId23"/>
    <p:sldId id="728" r:id="rId24"/>
    <p:sldId id="747" r:id="rId25"/>
    <p:sldId id="748" r:id="rId26"/>
    <p:sldId id="749" r:id="rId27"/>
    <p:sldId id="750" r:id="rId28"/>
    <p:sldId id="751" r:id="rId29"/>
    <p:sldId id="752" r:id="rId30"/>
    <p:sldId id="753" r:id="rId31"/>
    <p:sldId id="754" r:id="rId32"/>
    <p:sldId id="755" r:id="rId33"/>
    <p:sldId id="756" r:id="rId34"/>
    <p:sldId id="757" r:id="rId35"/>
    <p:sldId id="758" r:id="rId36"/>
    <p:sldId id="759" r:id="rId37"/>
    <p:sldId id="760" r:id="rId38"/>
    <p:sldId id="761" r:id="rId39"/>
    <p:sldId id="762" r:id="rId40"/>
    <p:sldId id="729" r:id="rId41"/>
    <p:sldId id="763" r:id="rId42"/>
    <p:sldId id="764" r:id="rId43"/>
    <p:sldId id="765" r:id="rId44"/>
    <p:sldId id="766" r:id="rId45"/>
    <p:sldId id="767" r:id="rId46"/>
    <p:sldId id="768" r:id="rId47"/>
    <p:sldId id="769" r:id="rId48"/>
    <p:sldId id="723" r:id="rId49"/>
    <p:sldId id="724" r:id="rId50"/>
    <p:sldId id="770" r:id="rId51"/>
    <p:sldId id="771" r:id="rId52"/>
    <p:sldId id="772" r:id="rId53"/>
    <p:sldId id="385" r:id="rId54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수희" initials="이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99C3"/>
    <a:srgbClr val="F4AEA2"/>
    <a:srgbClr val="E46C0A"/>
    <a:srgbClr val="3C479D"/>
    <a:srgbClr val="008000"/>
    <a:srgbClr val="DFDFE1"/>
    <a:srgbClr val="7D5087"/>
    <a:srgbClr val="D5C0DA"/>
    <a:srgbClr val="F5B4A9"/>
    <a:srgbClr val="F7C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82" autoAdjust="0"/>
    <p:restoredTop sz="94288" autoAdjust="0"/>
  </p:normalViewPr>
  <p:slideViewPr>
    <p:cSldViewPr>
      <p:cViewPr varScale="1">
        <p:scale>
          <a:sx n="101" d="100"/>
          <a:sy n="101" d="100"/>
        </p:scale>
        <p:origin x="2250" y="114"/>
      </p:cViewPr>
      <p:guideLst>
        <p:guide orient="horz" pos="119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87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commentAuthors" Target="commentAuthor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오세종" userId="730af7b6-ff05-47d1-891e-d0df27f30cd9" providerId="ADAL" clId="{B6E64475-77AE-4554-B484-FC6E0E66019C}"/>
    <pc:docChg chg="undo custSel modSld">
      <pc:chgData name="오세종" userId="730af7b6-ff05-47d1-891e-d0df27f30cd9" providerId="ADAL" clId="{B6E64475-77AE-4554-B484-FC6E0E66019C}" dt="2021-01-05T03:25:24.835" v="102" actId="14100"/>
      <pc:docMkLst>
        <pc:docMk/>
      </pc:docMkLst>
      <pc:sldChg chg="addSp delSp modSp mod">
        <pc:chgData name="오세종" userId="730af7b6-ff05-47d1-891e-d0df27f30cd9" providerId="ADAL" clId="{B6E64475-77AE-4554-B484-FC6E0E66019C}" dt="2020-12-26T06:48:00.098" v="8" actId="1076"/>
        <pc:sldMkLst>
          <pc:docMk/>
          <pc:sldMk cId="2857491873" sldId="661"/>
        </pc:sldMkLst>
        <pc:picChg chg="add del mod">
          <ac:chgData name="오세종" userId="730af7b6-ff05-47d1-891e-d0df27f30cd9" providerId="ADAL" clId="{B6E64475-77AE-4554-B484-FC6E0E66019C}" dt="2020-12-26T06:47:46.043" v="3" actId="478"/>
          <ac:picMkLst>
            <pc:docMk/>
            <pc:sldMk cId="2857491873" sldId="661"/>
            <ac:picMk id="5" creationId="{B912A67F-FA2B-4973-A4D0-06ACE2EDA5A1}"/>
          </ac:picMkLst>
        </pc:picChg>
        <pc:picChg chg="add mod">
          <ac:chgData name="오세종" userId="730af7b6-ff05-47d1-891e-d0df27f30cd9" providerId="ADAL" clId="{B6E64475-77AE-4554-B484-FC6E0E66019C}" dt="2020-12-26T06:48:00.098" v="8" actId="1076"/>
          <ac:picMkLst>
            <pc:docMk/>
            <pc:sldMk cId="2857491873" sldId="661"/>
            <ac:picMk id="7" creationId="{183A0DCD-F451-42B9-829C-6AC3B5321D7F}"/>
          </ac:picMkLst>
        </pc:picChg>
      </pc:sldChg>
      <pc:sldChg chg="addSp modSp mod">
        <pc:chgData name="오세종" userId="730af7b6-ff05-47d1-891e-d0df27f30cd9" providerId="ADAL" clId="{B6E64475-77AE-4554-B484-FC6E0E66019C}" dt="2020-12-26T06:49:34.217" v="11" actId="1076"/>
        <pc:sldMkLst>
          <pc:docMk/>
          <pc:sldMk cId="2697969272" sldId="662"/>
        </pc:sldMkLst>
        <pc:picChg chg="add mod">
          <ac:chgData name="오세종" userId="730af7b6-ff05-47d1-891e-d0df27f30cd9" providerId="ADAL" clId="{B6E64475-77AE-4554-B484-FC6E0E66019C}" dt="2020-12-26T06:49:34.217" v="11" actId="1076"/>
          <ac:picMkLst>
            <pc:docMk/>
            <pc:sldMk cId="2697969272" sldId="662"/>
            <ac:picMk id="5" creationId="{FF52E01A-C5ED-45AF-8817-1A3FC22D14C4}"/>
          </ac:picMkLst>
        </pc:picChg>
      </pc:sldChg>
      <pc:sldChg chg="addSp delSp modSp mod">
        <pc:chgData name="오세종" userId="730af7b6-ff05-47d1-891e-d0df27f30cd9" providerId="ADAL" clId="{B6E64475-77AE-4554-B484-FC6E0E66019C}" dt="2020-12-26T06:52:12.607" v="21" actId="1076"/>
        <pc:sldMkLst>
          <pc:docMk/>
          <pc:sldMk cId="459206067" sldId="665"/>
        </pc:sldMkLst>
        <pc:picChg chg="add del mod">
          <ac:chgData name="오세종" userId="730af7b6-ff05-47d1-891e-d0df27f30cd9" providerId="ADAL" clId="{B6E64475-77AE-4554-B484-FC6E0E66019C}" dt="2020-12-26T06:51:08.937" v="16" actId="478"/>
          <ac:picMkLst>
            <pc:docMk/>
            <pc:sldMk cId="459206067" sldId="665"/>
            <ac:picMk id="5" creationId="{33B9BB19-88F0-46AD-AA91-B31C22EE1CF2}"/>
          </ac:picMkLst>
        </pc:picChg>
        <pc:picChg chg="add mod">
          <ac:chgData name="오세종" userId="730af7b6-ff05-47d1-891e-d0df27f30cd9" providerId="ADAL" clId="{B6E64475-77AE-4554-B484-FC6E0E66019C}" dt="2020-12-26T06:52:12.607" v="21" actId="1076"/>
          <ac:picMkLst>
            <pc:docMk/>
            <pc:sldMk cId="459206067" sldId="665"/>
            <ac:picMk id="7" creationId="{C207A354-160C-4969-8C98-6F1AF2D5198B}"/>
          </ac:picMkLst>
        </pc:picChg>
      </pc:sldChg>
      <pc:sldChg chg="addSp modSp mod">
        <pc:chgData name="오세종" userId="730af7b6-ff05-47d1-891e-d0df27f30cd9" providerId="ADAL" clId="{B6E64475-77AE-4554-B484-FC6E0E66019C}" dt="2020-12-26T06:53:57.732" v="59" actId="404"/>
        <pc:sldMkLst>
          <pc:docMk/>
          <pc:sldMk cId="2678790044" sldId="666"/>
        </pc:sldMkLst>
        <pc:spChg chg="mod">
          <ac:chgData name="오세종" userId="730af7b6-ff05-47d1-891e-d0df27f30cd9" providerId="ADAL" clId="{B6E64475-77AE-4554-B484-FC6E0E66019C}" dt="2020-12-26T06:53:57.732" v="59" actId="404"/>
          <ac:spMkLst>
            <pc:docMk/>
            <pc:sldMk cId="2678790044" sldId="666"/>
            <ac:spMk id="4" creationId="{00000000-0000-0000-0000-000000000000}"/>
          </ac:spMkLst>
        </pc:spChg>
        <pc:spChg chg="add mod">
          <ac:chgData name="오세종" userId="730af7b6-ff05-47d1-891e-d0df27f30cd9" providerId="ADAL" clId="{B6E64475-77AE-4554-B484-FC6E0E66019C}" dt="2020-12-26T06:53:42.010" v="56" actId="1036"/>
          <ac:spMkLst>
            <pc:docMk/>
            <pc:sldMk cId="2678790044" sldId="666"/>
            <ac:spMk id="5" creationId="{11465F45-F25F-488C-84EB-2E0B4F4CB47D}"/>
          </ac:spMkLst>
        </pc:spChg>
      </pc:sldChg>
      <pc:sldChg chg="modSp mod">
        <pc:chgData name="오세종" userId="730af7b6-ff05-47d1-891e-d0df27f30cd9" providerId="ADAL" clId="{B6E64475-77AE-4554-B484-FC6E0E66019C}" dt="2020-12-26T07:16:04.164" v="66" actId="27636"/>
        <pc:sldMkLst>
          <pc:docMk/>
          <pc:sldMk cId="3190306390" sldId="687"/>
        </pc:sldMkLst>
        <pc:spChg chg="mod">
          <ac:chgData name="오세종" userId="730af7b6-ff05-47d1-891e-d0df27f30cd9" providerId="ADAL" clId="{B6E64475-77AE-4554-B484-FC6E0E66019C}" dt="2020-12-26T07:16:04.164" v="66" actId="27636"/>
          <ac:spMkLst>
            <pc:docMk/>
            <pc:sldMk cId="3190306390" sldId="687"/>
            <ac:spMk id="6" creationId="{107DC50D-7800-45A3-A72D-D8884FFBCB62}"/>
          </ac:spMkLst>
        </pc:spChg>
      </pc:sldChg>
      <pc:sldChg chg="modSp mod">
        <pc:chgData name="오세종" userId="730af7b6-ff05-47d1-891e-d0df27f30cd9" providerId="ADAL" clId="{B6E64475-77AE-4554-B484-FC6E0E66019C}" dt="2020-12-26T07:17:57.041" v="75"/>
        <pc:sldMkLst>
          <pc:docMk/>
          <pc:sldMk cId="1926184507" sldId="688"/>
        </pc:sldMkLst>
        <pc:spChg chg="mod">
          <ac:chgData name="오세종" userId="730af7b6-ff05-47d1-891e-d0df27f30cd9" providerId="ADAL" clId="{B6E64475-77AE-4554-B484-FC6E0E66019C}" dt="2020-12-26T07:17:57.041" v="75"/>
          <ac:spMkLst>
            <pc:docMk/>
            <pc:sldMk cId="1926184507" sldId="688"/>
            <ac:spMk id="4" creationId="{00000000-0000-0000-0000-000000000000}"/>
          </ac:spMkLst>
        </pc:spChg>
      </pc:sldChg>
      <pc:sldChg chg="modSp mod">
        <pc:chgData name="오세종" userId="730af7b6-ff05-47d1-891e-d0df27f30cd9" providerId="ADAL" clId="{B6E64475-77AE-4554-B484-FC6E0E66019C}" dt="2020-12-26T07:18:11.380" v="78"/>
        <pc:sldMkLst>
          <pc:docMk/>
          <pc:sldMk cId="599017430" sldId="689"/>
        </pc:sldMkLst>
        <pc:spChg chg="mod">
          <ac:chgData name="오세종" userId="730af7b6-ff05-47d1-891e-d0df27f30cd9" providerId="ADAL" clId="{B6E64475-77AE-4554-B484-FC6E0E66019C}" dt="2020-12-26T07:18:11.380" v="78"/>
          <ac:spMkLst>
            <pc:docMk/>
            <pc:sldMk cId="599017430" sldId="689"/>
            <ac:spMk id="4" creationId="{00000000-0000-0000-0000-000000000000}"/>
          </ac:spMkLst>
        </pc:spChg>
      </pc:sldChg>
      <pc:sldChg chg="modSp mod">
        <pc:chgData name="오세종" userId="730af7b6-ff05-47d1-891e-d0df27f30cd9" providerId="ADAL" clId="{B6E64475-77AE-4554-B484-FC6E0E66019C}" dt="2020-12-26T07:24:41.365" v="85" actId="207"/>
        <pc:sldMkLst>
          <pc:docMk/>
          <pc:sldMk cId="1557455875" sldId="690"/>
        </pc:sldMkLst>
        <pc:spChg chg="mod">
          <ac:chgData name="오세종" userId="730af7b6-ff05-47d1-891e-d0df27f30cd9" providerId="ADAL" clId="{B6E64475-77AE-4554-B484-FC6E0E66019C}" dt="2020-12-26T07:24:35.436" v="84" actId="207"/>
          <ac:spMkLst>
            <pc:docMk/>
            <pc:sldMk cId="1557455875" sldId="690"/>
            <ac:spMk id="6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0-12-26T07:24:41.365" v="85" actId="207"/>
          <ac:spMkLst>
            <pc:docMk/>
            <pc:sldMk cId="1557455875" sldId="690"/>
            <ac:spMk id="7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1-01-05T03:24:35.464" v="98" actId="14100"/>
        <pc:sldMkLst>
          <pc:docMk/>
          <pc:sldMk cId="2504075605" sldId="691"/>
        </pc:sldMkLst>
        <pc:spChg chg="mod">
          <ac:chgData name="오세종" userId="730af7b6-ff05-47d1-891e-d0df27f30cd9" providerId="ADAL" clId="{B6E64475-77AE-4554-B484-FC6E0E66019C}" dt="2020-12-26T07:24:21.315" v="83" actId="207"/>
          <ac:spMkLst>
            <pc:docMk/>
            <pc:sldMk cId="2504075605" sldId="691"/>
            <ac:spMk id="6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1-01-05T03:24:24.154" v="95" actId="14100"/>
          <ac:spMkLst>
            <pc:docMk/>
            <pc:sldMk cId="2504075605" sldId="691"/>
            <ac:spMk id="7" creationId="{C207699D-5ADE-4E11-A453-2A730AB66F39}"/>
          </ac:spMkLst>
        </pc:spChg>
        <pc:spChg chg="mod">
          <ac:chgData name="오세종" userId="730af7b6-ff05-47d1-891e-d0df27f30cd9" providerId="ADAL" clId="{B6E64475-77AE-4554-B484-FC6E0E66019C}" dt="2021-01-05T03:24:35.464" v="98" actId="14100"/>
          <ac:spMkLst>
            <pc:docMk/>
            <pc:sldMk cId="2504075605" sldId="691"/>
            <ac:spMk id="8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1-01-05T03:25:24.835" v="102" actId="14100"/>
        <pc:sldMkLst>
          <pc:docMk/>
          <pc:sldMk cId="3333240631" sldId="701"/>
        </pc:sldMkLst>
        <pc:spChg chg="mod">
          <ac:chgData name="오세종" userId="730af7b6-ff05-47d1-891e-d0df27f30cd9" providerId="ADAL" clId="{B6E64475-77AE-4554-B484-FC6E0E66019C}" dt="2021-01-05T03:25:24.835" v="102" actId="14100"/>
          <ac:spMkLst>
            <pc:docMk/>
            <pc:sldMk cId="3333240631" sldId="701"/>
            <ac:spMk id="6" creationId="{C207699D-5ADE-4E11-A453-2A730AB66F39}"/>
          </ac:spMkLst>
        </pc:spChg>
      </pc:sldChg>
      <pc:sldChg chg="modSp mod">
        <pc:chgData name="오세종" userId="730af7b6-ff05-47d1-891e-d0df27f30cd9" providerId="ADAL" clId="{B6E64475-77AE-4554-B484-FC6E0E66019C}" dt="2020-12-26T07:22:55.470" v="82"/>
        <pc:sldMkLst>
          <pc:docMk/>
          <pc:sldMk cId="1879215792" sldId="704"/>
        </pc:sldMkLst>
        <pc:spChg chg="mod">
          <ac:chgData name="오세종" userId="730af7b6-ff05-47d1-891e-d0df27f30cd9" providerId="ADAL" clId="{B6E64475-77AE-4554-B484-FC6E0E66019C}" dt="2020-12-26T07:22:55.470" v="82"/>
          <ac:spMkLst>
            <pc:docMk/>
            <pc:sldMk cId="1879215792" sldId="704"/>
            <ac:spMk id="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9FFA-0F1A-413B-9BFE-941741C2D487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E8097-7531-4C06-8889-FE1FF848364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329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png>
</file>

<file path=ppt/media/image32.pn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jpg>
</file>

<file path=ppt/media/image4.jpe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jp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59.png>
</file>

<file path=ppt/media/image6.jpeg>
</file>

<file path=ppt/media/image60.jpeg>
</file>

<file path=ppt/media/image61.png>
</file>

<file path=ppt/media/image62.png>
</file>

<file path=ppt/media/image63.jpg>
</file>

<file path=ppt/media/image64.jpg>
</file>

<file path=ppt/media/image65.png>
</file>

<file path=ppt/media/image6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C1B5-EB92-45E6-AFCD-6AAB73579DF8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137B9-5383-4519-A69D-AA54E0B9CE3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5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B25E60-C5C1-835E-A313-46635E2AFAB4}"/>
              </a:ext>
            </a:extLst>
          </p:cNvPr>
          <p:cNvGrpSpPr/>
          <p:nvPr userDrawn="1"/>
        </p:nvGrpSpPr>
        <p:grpSpPr>
          <a:xfrm>
            <a:off x="5220072" y="2453390"/>
            <a:ext cx="3923928" cy="2691843"/>
            <a:chOff x="4887330" y="1243497"/>
            <a:chExt cx="4211960" cy="2889435"/>
          </a:xfrm>
        </p:grpSpPr>
        <p:pic>
          <p:nvPicPr>
            <p:cNvPr id="5" name="그림 4" descr="텍스트, 포스터, 곰, 코끼리와 매머드이(가) 표시된 사진&#10;&#10;자동 생성된 설명">
              <a:extLst>
                <a:ext uri="{FF2B5EF4-FFF2-40B4-BE49-F238E27FC236}">
                  <a16:creationId xmlns:a16="http://schemas.microsoft.com/office/drawing/2014/main" id="{8261BE8E-D3BF-DB90-A4A5-22BC3141E1F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44" t="57878" r="563" b="9429"/>
            <a:stretch/>
          </p:blipFill>
          <p:spPr>
            <a:xfrm>
              <a:off x="4887330" y="1243497"/>
              <a:ext cx="4211960" cy="2889435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945B76B-23E0-35C1-62EA-DA0CA023C6D0}"/>
                </a:ext>
              </a:extLst>
            </p:cNvPr>
            <p:cNvSpPr/>
            <p:nvPr userDrawn="1"/>
          </p:nvSpPr>
          <p:spPr>
            <a:xfrm>
              <a:off x="4887330" y="2733521"/>
              <a:ext cx="720080" cy="12715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6"/>
          <p:cNvSpPr/>
          <p:nvPr userDrawn="1"/>
        </p:nvSpPr>
        <p:spPr>
          <a:xfrm>
            <a:off x="0" y="5373216"/>
            <a:ext cx="9144000" cy="14847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dirty="0"/>
          </a:p>
        </p:txBody>
      </p:sp>
      <p:pic>
        <p:nvPicPr>
          <p:cNvPr id="1028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5" y="320688"/>
            <a:ext cx="1184921" cy="1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437F9511-C25D-C3F5-79CF-2A3C57A1F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" t="12984" r="43573" b="74052"/>
          <a:stretch/>
        </p:blipFill>
        <p:spPr>
          <a:xfrm>
            <a:off x="453882" y="1409600"/>
            <a:ext cx="3812654" cy="1168481"/>
          </a:xfrm>
          <a:prstGeom prst="rect">
            <a:avLst/>
          </a:prstGeom>
        </p:spPr>
      </p:pic>
      <p:pic>
        <p:nvPicPr>
          <p:cNvPr id="6" name="그림 5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05C675CC-52EE-3AB7-13B9-7D84BEA29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24949" r="62175" b="59036"/>
          <a:stretch/>
        </p:blipFill>
        <p:spPr>
          <a:xfrm>
            <a:off x="491162" y="2558718"/>
            <a:ext cx="2137076" cy="1240594"/>
          </a:xfrm>
          <a:prstGeom prst="rect">
            <a:avLst/>
          </a:prstGeom>
        </p:spPr>
      </p:pic>
      <p:pic>
        <p:nvPicPr>
          <p:cNvPr id="7" name="그림 6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3C49E24A-D4A6-0079-F6A5-A3F6A40F3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40572" r="9875" b="46445"/>
          <a:stretch/>
        </p:blipFill>
        <p:spPr>
          <a:xfrm>
            <a:off x="491162" y="3863476"/>
            <a:ext cx="5376982" cy="10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1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목차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51323"/>
            <a:ext cx="7615014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lt"/>
              <a:buAutoNum type="arabicPeriod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Arial" pitchFamily="34" charset="0"/>
              <a:buChar char="•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7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FA1E3D13-12BE-52FA-CB04-6A61A0364D87}"/>
              </a:ext>
            </a:extLst>
          </p:cNvPr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학습목표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323057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1" y="3412604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1" y="234888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412604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800" b="1" baseline="0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69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684076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Wingdings" pitchFamily="2" charset="2"/>
              <a:buChar char="n"/>
              <a:defRPr sz="2400" b="1">
                <a:latin typeface="+mn-ea"/>
                <a:ea typeface="+mn-ea"/>
              </a:defRPr>
            </a:lvl1pPr>
            <a:lvl2pPr marL="447675" indent="-180975">
              <a:lnSpc>
                <a:spcPct val="150000"/>
              </a:lnSpc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2000"/>
            </a:lvl2pPr>
            <a:lvl3pPr marL="628650" indent="-180975">
              <a:lnSpc>
                <a:spcPct val="150000"/>
              </a:lnSpc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lnSpc>
                <a:spcPct val="150000"/>
              </a:lnSpc>
              <a:spcAft>
                <a:spcPts val="300"/>
              </a:spcAft>
              <a:buSzPct val="96000"/>
              <a:defRPr sz="1600"/>
            </a:lvl4pPr>
            <a:lvl5pPr marL="990600" indent="-180975">
              <a:lnSpc>
                <a:spcPct val="150000"/>
              </a:lnSpc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53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326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8EB9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709323" y="663348"/>
            <a:ext cx="7725352" cy="5498523"/>
          </a:xfrm>
          <a:prstGeom prst="roundRect">
            <a:avLst>
              <a:gd name="adj" fmla="val 5013"/>
            </a:avLst>
          </a:prstGeom>
          <a:solidFill>
            <a:srgbClr val="F3F9FF"/>
          </a:solidFill>
          <a:ln w="539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3" y="341261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3" y="2348886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553622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 hasCustomPrompt="1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프로젝트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246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23C34C3-D349-F6E7-DDEE-9D50B0EA03CB}"/>
              </a:ext>
            </a:extLst>
          </p:cNvPr>
          <p:cNvSpPr/>
          <p:nvPr userDrawn="1"/>
        </p:nvSpPr>
        <p:spPr>
          <a:xfrm>
            <a:off x="0" y="0"/>
            <a:ext cx="9144000" cy="9080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3" y="184745"/>
            <a:ext cx="6840760" cy="548680"/>
          </a:xfrm>
        </p:spPr>
        <p:txBody>
          <a:bodyPr/>
          <a:lstStyle>
            <a:lvl1pPr marL="0" indent="0" algn="l">
              <a:buClr>
                <a:srgbClr val="20432D"/>
              </a:buClr>
              <a:buFont typeface="+mj-lt"/>
              <a:buNone/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>
                  <a:lumMod val="75000"/>
                </a:schemeClr>
              </a:buClr>
              <a:buSzPct val="100000"/>
              <a:buFont typeface="맑은 고딕" panose="020B0503020000020004" pitchFamily="50" charset="-127"/>
              <a:buChar char="■"/>
              <a:defRPr sz="2400" b="1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rgbClr val="0070C0"/>
              </a:buClr>
              <a:buFont typeface="Arial" panose="020B0604020202020204" pitchFamily="34" charset="0"/>
              <a:buChar char="•"/>
              <a:defRPr sz="1350"/>
            </a:lvl2pPr>
            <a:lvl3pPr marL="471476" indent="-135728">
              <a:lnSpc>
                <a:spcPct val="150000"/>
              </a:lnSpc>
              <a:spcAft>
                <a:spcPts val="225"/>
              </a:spcAft>
              <a:buClr>
                <a:srgbClr val="E84560"/>
              </a:buClr>
              <a:buFont typeface="Arial" panose="020B0604020202020204" pitchFamily="34" charset="0"/>
              <a:buChar char="•"/>
              <a:defRPr sz="2000"/>
            </a:lvl3pPr>
            <a:lvl4pPr marL="607204" indent="-135728">
              <a:lnSpc>
                <a:spcPct val="150000"/>
              </a:lnSpc>
              <a:spcAft>
                <a:spcPts val="225"/>
              </a:spcAft>
              <a:buClr>
                <a:schemeClr val="accent6">
                  <a:lumMod val="75000"/>
                </a:schemeClr>
              </a:buClr>
              <a:buSzPct val="96000"/>
              <a:buFont typeface="맑은 고딕" panose="020B0503020000020004" pitchFamily="50" charset="-127"/>
              <a:buChar char="→"/>
              <a:defRPr sz="1600"/>
            </a:lvl4pPr>
            <a:lvl5pPr marL="742931" indent="-135728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  <a:defRPr sz="1600"/>
            </a:lvl5pPr>
          </a:lstStyle>
          <a:p>
            <a:pPr lvl="0"/>
            <a:r>
              <a:rPr lang="ko-KR" altLang="en-US" dirty="0"/>
              <a:t> 마스터 텍스트 스타일을 편집합니다</a:t>
            </a:r>
          </a:p>
          <a:p>
            <a:pPr lvl="2"/>
            <a:r>
              <a:rPr lang="ko-KR" altLang="en-US" dirty="0"/>
              <a:t>둘째 수준</a:t>
            </a:r>
          </a:p>
          <a:p>
            <a:pPr lvl="3"/>
            <a:r>
              <a:rPr lang="ko-KR" altLang="en-US" dirty="0"/>
              <a:t> 셋째 수준</a:t>
            </a:r>
          </a:p>
          <a:p>
            <a:pPr lvl="4"/>
            <a:r>
              <a:rPr lang="ko-KR" altLang="en-US" dirty="0"/>
              <a:t> 넷째 수준</a:t>
            </a:r>
          </a:p>
          <a:p>
            <a:pPr lvl="3"/>
            <a:r>
              <a:rPr lang="ko-KR" altLang="en-US" dirty="0"/>
              <a:t> 다섯째 수준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36DD7-B90B-7196-71E2-A95A19AB7D82}"/>
              </a:ext>
            </a:extLst>
          </p:cNvPr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53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0A79B-DB93-9CE1-520F-81AACA3926A8}"/>
              </a:ext>
            </a:extLst>
          </p:cNvPr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7986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6"/>
          <p:cNvSpPr/>
          <p:nvPr userDrawn="1"/>
        </p:nvSpPr>
        <p:spPr>
          <a:xfrm>
            <a:off x="-1" y="6165304"/>
            <a:ext cx="9144001" cy="6926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5" name="직사각형 10"/>
          <p:cNvSpPr/>
          <p:nvPr userDrawn="1"/>
        </p:nvSpPr>
        <p:spPr>
          <a:xfrm>
            <a:off x="0" y="6092750"/>
            <a:ext cx="9144000" cy="725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2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5631234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WordArt 3"/>
          <p:cNvSpPr>
            <a:spLocks noChangeArrowheads="1" noChangeShapeType="1" noTextEdit="1"/>
          </p:cNvSpPr>
          <p:nvPr userDrawn="1"/>
        </p:nvSpPr>
        <p:spPr bwMode="gray">
          <a:xfrm>
            <a:off x="2123728" y="2492896"/>
            <a:ext cx="4724400" cy="609600"/>
          </a:xfrm>
          <a:prstGeom prst="rect">
            <a:avLst/>
          </a:prstGeom>
          <a:noFill/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cap="none" spc="0" baseline="0" dirty="0">
                <a:ln w="18415" cmpd="sng">
                  <a:noFill/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/>
                <a:latin typeface="Verdana"/>
                <a:cs typeface="+mn-cs"/>
              </a:rPr>
              <a:t>Thank You !</a:t>
            </a:r>
            <a:endParaRPr lang="ko-KR" altLang="en-US" sz="5400" b="1" kern="10" cap="none" spc="0" baseline="0" dirty="0">
              <a:ln w="18415" cmpd="sng">
                <a:noFill/>
                <a:prstDash val="solid"/>
              </a:ln>
              <a:solidFill>
                <a:schemeClr val="accent6">
                  <a:lumMod val="75000"/>
                </a:schemeClr>
              </a:solidFill>
              <a:effectLst/>
              <a:latin typeface="Verdana"/>
              <a:cs typeface="+mn-cs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3084944" y="6309320"/>
            <a:ext cx="283282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Copyright© 2024 Hanbit Academy, Inc.</a:t>
            </a:r>
          </a:p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All rights reserved.</a:t>
            </a:r>
            <a:endParaRPr lang="ko-KR" altLang="ko-KR" sz="1100" b="1" dirty="0">
              <a:solidFill>
                <a:schemeClr val="bg1"/>
              </a:solidFill>
              <a:latin typeface="Adobe Kaiti Std R" panose="02020400000000000000" pitchFamily="18" charset="-128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75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2024-07-23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79" r:id="rId2"/>
    <p:sldLayoutId id="2147483680" r:id="rId3"/>
    <p:sldLayoutId id="2147483690" r:id="rId4"/>
    <p:sldLayoutId id="2147483686" r:id="rId5"/>
    <p:sldLayoutId id="2147483691" r:id="rId6"/>
    <p:sldLayoutId id="2147483692" r:id="rId7"/>
    <p:sldLayoutId id="2147483688" r:id="rId8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10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제목 1"/>
          <p:cNvSpPr>
            <a:spLocks noGrp="1"/>
          </p:cNvSpPr>
          <p:nvPr>
            <p:ph type="title" idx="4294967295"/>
          </p:nvPr>
        </p:nvSpPr>
        <p:spPr>
          <a:xfrm>
            <a:off x="418840" y="5805264"/>
            <a:ext cx="8306320" cy="625958"/>
          </a:xfrm>
        </p:spPr>
        <p:txBody>
          <a:bodyPr/>
          <a:lstStyle/>
          <a:p>
            <a:pPr algn="l" eaLnBrk="1" hangingPunct="1"/>
            <a:r>
              <a:rPr lang="en-US" altLang="ko-KR" sz="3200" b="1" dirty="0">
                <a:solidFill>
                  <a:schemeClr val="bg1"/>
                </a:solidFill>
              </a:rPr>
              <a:t>CHAPTER 03. </a:t>
            </a:r>
            <a:r>
              <a:rPr lang="ko-KR" altLang="en-US" sz="3200" b="1" dirty="0" err="1">
                <a:solidFill>
                  <a:schemeClr val="bg1"/>
                </a:solidFill>
              </a:rPr>
              <a:t>제어문</a:t>
            </a:r>
            <a:br>
              <a:rPr lang="en-US" altLang="ko-KR" sz="3200" b="1" dirty="0">
                <a:solidFill>
                  <a:schemeClr val="bg1"/>
                </a:solidFill>
              </a:rPr>
            </a:br>
            <a:r>
              <a:rPr lang="en-US" altLang="ko-KR" sz="2800" dirty="0">
                <a:solidFill>
                  <a:schemeClr val="bg1"/>
                </a:solidFill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</a:rPr>
              <a:t>북마켓</a:t>
            </a:r>
            <a:r>
              <a:rPr lang="ko-KR" altLang="en-US" sz="2800" dirty="0">
                <a:solidFill>
                  <a:schemeClr val="bg1"/>
                </a:solidFill>
              </a:rPr>
              <a:t> 현재 접속 일시 표시하기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0455937-29AD-4708-A394-42571D045ACB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38ED8AC-485D-4A20-9293-A4211264D9C2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E2704941-BF4E-48C4-9F2B-4D786C40A53A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3E638821-61C9-4E1D-8505-7DD05871496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투표가 가능한 나이 판별하기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FAF0269-A870-4394-9E6E-B04C74BA960F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2419CFEF-82D7-4865-9968-15BDBDA4A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640" y="1700808"/>
            <a:ext cx="7026720" cy="446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71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sz="2400" dirty="0"/>
              <a:t>if-else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z="2400" dirty="0"/>
              <a:t>if-else</a:t>
            </a:r>
            <a:r>
              <a:rPr lang="ko-KR" altLang="en-US" sz="2400" dirty="0"/>
              <a:t>문</a:t>
            </a:r>
            <a:endParaRPr lang="en-US" altLang="ko-KR" sz="2400" dirty="0"/>
          </a:p>
          <a:p>
            <a:pPr lvl="2"/>
            <a:r>
              <a:rPr lang="en-US" altLang="ko-KR" dirty="0"/>
              <a:t>if </a:t>
            </a:r>
            <a:r>
              <a:rPr lang="ko-KR" altLang="en-US" dirty="0"/>
              <a:t>문과 </a:t>
            </a:r>
            <a:r>
              <a:rPr lang="en-US" altLang="ko-KR" dirty="0"/>
              <a:t>else </a:t>
            </a:r>
            <a:r>
              <a:rPr lang="ko-KR" altLang="en-US" dirty="0"/>
              <a:t>문을 함께 사용하여 조건식의 결과에 따라 특정 코드 또는 코드 </a:t>
            </a:r>
            <a:r>
              <a:rPr lang="ko-KR" altLang="en-US" dirty="0" err="1"/>
              <a:t>블</a:t>
            </a:r>
            <a:r>
              <a:rPr lang="ko-KR" altLang="en-US" dirty="0"/>
              <a:t> 록의 실행을 선택하는 조건문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84DB5E-702B-42CF-B8CD-EB70B82F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687" y="2924944"/>
            <a:ext cx="6524625" cy="15430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45CE227-ADA8-4FD9-A108-6C20CC1A3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3402558"/>
            <a:ext cx="3552825" cy="30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85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sz="2400" dirty="0"/>
              <a:t>if-else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z="2400" dirty="0"/>
              <a:t>if-else</a:t>
            </a:r>
            <a:r>
              <a:rPr lang="ko-KR" altLang="en-US" sz="2400" dirty="0"/>
              <a:t>문</a:t>
            </a: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20644D-9FE1-47DC-A657-171439705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060848"/>
            <a:ext cx="7588535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89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sz="2400" dirty="0"/>
              <a:t>if-else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FF588BA-32AD-4708-8036-962BAC6FA43C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6F0CA0F-E1AF-407B-B864-12103AF0E078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91923F08-FF36-480A-A9AE-F6FED310DC7E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3-2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421D635C-8667-4B12-9EDD-AC3E4277DF40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짝수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,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홀수 판별하기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07F2B6-38C2-4DAF-8E93-4FF3AC60EC3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79851421-F341-4675-839F-CA02AC24B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148" y="2018874"/>
            <a:ext cx="6524625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27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sz="2400" dirty="0"/>
              <a:t>if-else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z="2400" dirty="0"/>
              <a:t>if-else if</a:t>
            </a:r>
            <a:r>
              <a:rPr lang="ko-KR" altLang="en-US" sz="2400" dirty="0"/>
              <a:t>문</a:t>
            </a:r>
            <a:endParaRPr lang="en-US" altLang="ko-KR" sz="2400" dirty="0"/>
          </a:p>
          <a:p>
            <a:pPr lvl="2"/>
            <a:r>
              <a:rPr lang="ko-KR" altLang="en-US" dirty="0"/>
              <a:t>여러 조건식 중 하나가 참일 때까지 작동하도록 여러 개의 </a:t>
            </a:r>
            <a:r>
              <a:rPr lang="en-US" altLang="ko-KR" dirty="0"/>
              <a:t>if-else </a:t>
            </a:r>
            <a:r>
              <a:rPr lang="ko-KR" altLang="en-US" dirty="0"/>
              <a:t>문을 결합할 수 있음</a:t>
            </a:r>
            <a:endParaRPr lang="en-US" altLang="ko-KR" dirty="0"/>
          </a:p>
          <a:p>
            <a:pPr lvl="2"/>
            <a:r>
              <a:rPr lang="en-US" altLang="ko-KR" dirty="0"/>
              <a:t>if-else </a:t>
            </a:r>
            <a:r>
              <a:rPr lang="ko-KR" altLang="en-US" dirty="0"/>
              <a:t>문은 개수 제한이 없고 코드 블록의 마지막에 </a:t>
            </a:r>
            <a:r>
              <a:rPr lang="en-US" altLang="ko-KR" dirty="0"/>
              <a:t>else </a:t>
            </a:r>
            <a:r>
              <a:rPr lang="ko-KR" altLang="en-US" dirty="0"/>
              <a:t>문의 코드 블록을 추가할 수 있음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E256F8-4123-47A8-B993-514F4F06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74" y="3501008"/>
            <a:ext cx="6562725" cy="1762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0769071-B9EB-4568-83E7-921591838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37" y="5263133"/>
            <a:ext cx="6477000" cy="7524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960FD6E-298E-4E63-8D70-0ACA75EC6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37" y="3908673"/>
            <a:ext cx="4548310" cy="27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066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sz="2400" dirty="0"/>
              <a:t>if-else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z="2400" dirty="0"/>
              <a:t>if-else if</a:t>
            </a:r>
            <a:r>
              <a:rPr lang="ko-KR" altLang="en-US" sz="2400" dirty="0"/>
              <a:t>문</a:t>
            </a:r>
            <a:endParaRPr lang="en-US" altLang="ko-KR" sz="24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6DA8033-1183-9836-B2E3-16198A263150}"/>
              </a:ext>
            </a:extLst>
          </p:cNvPr>
          <p:cNvGrpSpPr/>
          <p:nvPr/>
        </p:nvGrpSpPr>
        <p:grpSpPr>
          <a:xfrm>
            <a:off x="1187624" y="1772816"/>
            <a:ext cx="6515100" cy="4586064"/>
            <a:chOff x="1187624" y="1772816"/>
            <a:chExt cx="6515100" cy="458606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65F4846-EF63-4A15-ACCC-852A4B405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7624" y="1772816"/>
              <a:ext cx="6515100" cy="24765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18140FE-746B-4D9B-BC97-10CDEC7B89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9536" y="4149080"/>
              <a:ext cx="6448425" cy="2209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997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sz="2400" dirty="0"/>
              <a:t>if-else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51C85CA-BA74-4230-88FB-3087A9B5552D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1E08A1F-0078-44CF-B706-5A427DD6C262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904C902A-E49C-4E79-960C-53B142BA98CC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E18B6839-B413-4B76-B27A-B71962DF659E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점수에 따라 학점 부여하기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9DDFF4A-DCA1-4117-9F74-1820470308F7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B4DAE44-4E8E-44D7-90D0-977E0673D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47" y="1710731"/>
            <a:ext cx="5925391" cy="452658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9F6F2E1-8AD8-4D4C-9522-A30F5DB10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4791748"/>
            <a:ext cx="5426323" cy="17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04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sz="2400" dirty="0"/>
              <a:t>중첩</a:t>
            </a:r>
            <a:r>
              <a:rPr lang="en-US" altLang="ko-KR" sz="2400" dirty="0"/>
              <a:t>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z="2400" dirty="0"/>
              <a:t>중첩</a:t>
            </a:r>
            <a:r>
              <a:rPr lang="en-US" altLang="ko-KR" sz="2400" dirty="0"/>
              <a:t> if</a:t>
            </a:r>
            <a:r>
              <a:rPr lang="ko-KR" altLang="en-US" sz="2400" dirty="0"/>
              <a:t>문</a:t>
            </a:r>
            <a:endParaRPr lang="en-US" altLang="ko-KR" sz="2400" dirty="0"/>
          </a:p>
          <a:p>
            <a:pPr lvl="2"/>
            <a:r>
              <a:rPr lang="en-US" altLang="ko-KR" dirty="0"/>
              <a:t>if </a:t>
            </a:r>
            <a:r>
              <a:rPr lang="ko-KR" altLang="en-US" dirty="0"/>
              <a:t>문 또는 </a:t>
            </a:r>
            <a:r>
              <a:rPr lang="en-US" altLang="ko-KR" dirty="0"/>
              <a:t>else </a:t>
            </a:r>
            <a:r>
              <a:rPr lang="ko-KR" altLang="en-US" dirty="0"/>
              <a:t>문 코드 블록 내에 다른 </a:t>
            </a:r>
            <a:r>
              <a:rPr lang="en-US" altLang="ko-KR" dirty="0"/>
              <a:t>if </a:t>
            </a:r>
            <a:r>
              <a:rPr lang="ko-KR" altLang="en-US" dirty="0"/>
              <a:t>문</a:t>
            </a:r>
            <a:r>
              <a:rPr lang="en-US" altLang="ko-KR" dirty="0"/>
              <a:t>, if-else </a:t>
            </a:r>
            <a:r>
              <a:rPr lang="ko-KR" altLang="en-US" dirty="0"/>
              <a:t>문</a:t>
            </a:r>
            <a:r>
              <a:rPr lang="en-US" altLang="ko-KR" dirty="0"/>
              <a:t>, if-else if </a:t>
            </a:r>
            <a:r>
              <a:rPr lang="ko-KR" altLang="en-US" dirty="0"/>
              <a:t>문 등이 포함된 조건문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6083EE-882F-487A-B902-CD7FE4B4F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890" y="2708920"/>
            <a:ext cx="6467475" cy="17907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DF74348-4C07-4483-9125-6D5B257A6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3154064"/>
            <a:ext cx="4095750" cy="344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sz="2400" dirty="0"/>
              <a:t>중첩</a:t>
            </a:r>
            <a:r>
              <a:rPr lang="en-US" altLang="ko-KR" sz="2400" dirty="0"/>
              <a:t>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z="2400" dirty="0"/>
              <a:t>중첩</a:t>
            </a:r>
            <a:r>
              <a:rPr lang="en-US" altLang="ko-KR" sz="2400" dirty="0"/>
              <a:t> if</a:t>
            </a:r>
            <a:r>
              <a:rPr lang="ko-KR" altLang="en-US" sz="2400" dirty="0"/>
              <a:t>문</a:t>
            </a:r>
            <a:endParaRPr lang="en-US" altLang="ko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A96F45-566E-4385-A5B9-B10B1A0C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88840"/>
            <a:ext cx="7228063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00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sz="2400" dirty="0"/>
              <a:t>중첩</a:t>
            </a:r>
            <a:r>
              <a:rPr lang="en-US" altLang="ko-KR" sz="2400" dirty="0"/>
              <a:t> 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A8AB35F-7C7A-4748-AA65-0BBAB117AAAF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5B1073E-F78B-499D-AF7E-4181A53859A7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E584628-5C92-4C46-B020-A0C0E72F0220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83E55B5C-B67E-4AB5-B4C8-5C42A64F48DE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최댓값 판별하기</a:t>
                </a:r>
              </a:p>
            </p:txBody>
          </p:sp>
        </p:grp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0CBEBAA-E5DE-4F65-8C44-A6AE8B505DBE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9A0C329E-AF82-4D71-9589-E4B0D49AC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34" y="1706328"/>
            <a:ext cx="5694981" cy="265877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D969F9E-5FEC-4584-BEED-67ADFFEF5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487" y="3067918"/>
            <a:ext cx="5580479" cy="335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84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29E6604-E772-8023-638B-6BC88E130F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b="1" dirty="0">
                <a:latin typeface="+mj-ea"/>
                <a:ea typeface="+mj-ea"/>
              </a:rPr>
              <a:t>제어문의 개요</a:t>
            </a:r>
            <a:endParaRPr lang="en-US" altLang="ko-KR" sz="2000" b="1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>
                <a:latin typeface="+mj-ea"/>
                <a:ea typeface="+mj-ea"/>
              </a:rPr>
              <a:t>조건문</a:t>
            </a:r>
            <a:endParaRPr lang="en-US" altLang="ko-KR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err="1"/>
              <a:t>반복문</a:t>
            </a:r>
            <a:endParaRPr lang="en-US" altLang="ko-KR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err="1"/>
              <a:t>분기문</a:t>
            </a:r>
            <a:endParaRPr lang="en-US" altLang="ko-KR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/>
              <a:t>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현재 접속 일시 표시하기</a:t>
            </a:r>
          </a:p>
        </p:txBody>
      </p:sp>
    </p:spTree>
    <p:extLst>
      <p:ext uri="{BB962C8B-B14F-4D97-AF65-F5344CB8AC3E}">
        <p14:creationId xmlns:p14="http://schemas.microsoft.com/office/powerpoint/2010/main" val="2454594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sz="2400" dirty="0"/>
              <a:t>switch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switch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ko-KR" altLang="en-US" dirty="0"/>
              <a:t>여러 조건에서 하나의 특정 코드 또는 코드 블록을 실행하는 데 사용</a:t>
            </a:r>
            <a:endParaRPr lang="en-US" altLang="ko-KR" dirty="0"/>
          </a:p>
          <a:p>
            <a:pPr lvl="2"/>
            <a:r>
              <a:rPr lang="ko-KR" altLang="en-US" dirty="0"/>
              <a:t>여러 조건을 동시에 사용하는 매우 효율적인 방법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EC2192-F170-475C-8E6C-8EAC240A8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84" y="2672933"/>
            <a:ext cx="6280026" cy="30003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11B7432-840D-424E-A057-9FB9DFA918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3180327"/>
            <a:ext cx="4492817" cy="339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6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sz="2400" dirty="0"/>
              <a:t>switch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switch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D6F823-CF28-4056-84F3-427271FC3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695" y="1916832"/>
            <a:ext cx="6524625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104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sz="2400" dirty="0"/>
              <a:t>switch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F87AD6E-23B1-4055-9807-5A52F1F4E8FC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EBFCB09-3716-45DA-A225-5DA8EB5C8D59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A2545870-5690-458E-A2A4-5A1C4374CAD9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3-5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F0A54095-43CA-486B-8923-6FAFA0EDB16D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switch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문을 활용하여 점수에 따라 학점 부여하기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16AD564-0DB1-4654-B1BA-144ED1A58B2D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2B6A08BF-559E-44BF-A172-C20DEB23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77" y="1700808"/>
            <a:ext cx="6075245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188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 err="1"/>
              <a:t>반복문</a:t>
            </a:r>
            <a:endParaRPr lang="ko-KR" altLang="en-US" sz="44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483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00. </a:t>
            </a:r>
            <a:r>
              <a:rPr lang="ko-KR" altLang="en-US" sz="2400" dirty="0" err="1"/>
              <a:t>반복문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/>
              <a:t>반복문</a:t>
            </a:r>
            <a:endParaRPr lang="en-US" altLang="ko-KR" dirty="0"/>
          </a:p>
          <a:p>
            <a:pPr lvl="2"/>
            <a:r>
              <a:rPr lang="ko-KR" altLang="en-US" dirty="0"/>
              <a:t>일정 횟수만큼 어떤 코드를 반복하여 실행하는 </a:t>
            </a:r>
            <a:r>
              <a:rPr lang="ko-KR" altLang="en-US" dirty="0" err="1"/>
              <a:t>제어문</a:t>
            </a:r>
            <a:endParaRPr lang="en-US" altLang="ko-KR" dirty="0"/>
          </a:p>
          <a:p>
            <a:pPr lvl="2"/>
            <a:r>
              <a:rPr lang="ko-KR" altLang="en-US" dirty="0"/>
              <a:t>프로그램 내에서 반복 되는 작업을 자동화하여 시간과 노력을 절약할 수 있음</a:t>
            </a:r>
            <a:endParaRPr lang="en-US" altLang="ko-KR" dirty="0"/>
          </a:p>
          <a:p>
            <a:pPr lvl="2"/>
            <a:r>
              <a:rPr lang="ko-KR" altLang="en-US" dirty="0"/>
              <a:t>반복적으로 실행되는 동작을 루프</a:t>
            </a:r>
            <a:r>
              <a:rPr lang="en-US" altLang="ko-KR" dirty="0"/>
              <a:t>(Loop)</a:t>
            </a:r>
            <a:r>
              <a:rPr lang="ko-KR" altLang="en-US" dirty="0"/>
              <a:t>라고 함</a:t>
            </a:r>
            <a:endParaRPr lang="en-US" altLang="ko-KR" dirty="0"/>
          </a:p>
          <a:p>
            <a:pPr lvl="2"/>
            <a:r>
              <a:rPr lang="en-US" altLang="ko-KR" dirty="0"/>
              <a:t>for </a:t>
            </a:r>
            <a:r>
              <a:rPr lang="ko-KR" altLang="en-US" dirty="0"/>
              <a:t>문</a:t>
            </a:r>
            <a:r>
              <a:rPr lang="en-US" altLang="ko-KR" dirty="0"/>
              <a:t>, while </a:t>
            </a:r>
            <a:r>
              <a:rPr lang="ko-KR" altLang="en-US" dirty="0"/>
              <a:t>문</a:t>
            </a:r>
            <a:r>
              <a:rPr lang="en-US" altLang="ko-KR" dirty="0"/>
              <a:t>, do-while </a:t>
            </a:r>
            <a:r>
              <a:rPr lang="ko-KR" altLang="en-US" dirty="0"/>
              <a:t>문</a:t>
            </a:r>
            <a:r>
              <a:rPr lang="en-US" altLang="ko-KR" dirty="0"/>
              <a:t>, foreach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E2C610-5209-4AEC-A239-5A2878418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126" y="3717032"/>
            <a:ext cx="6481763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5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for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for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ko-KR" altLang="en-US" dirty="0"/>
              <a:t>특정 횟수만큼 코드 블록을 반복하여 실행하는 데 사용</a:t>
            </a:r>
            <a:endParaRPr lang="en-US" altLang="ko-KR" dirty="0"/>
          </a:p>
          <a:p>
            <a:pPr lvl="2"/>
            <a:r>
              <a:rPr lang="ko-KR" altLang="en-US" dirty="0"/>
              <a:t>일반적으로 반복하는 횟수를 알고 있을 때 유용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r>
              <a:rPr lang="ko-KR" altLang="en-US" dirty="0"/>
              <a:t>초기화식</a:t>
            </a:r>
            <a:r>
              <a:rPr lang="en-US" altLang="ko-KR" dirty="0"/>
              <a:t>: </a:t>
            </a:r>
            <a:r>
              <a:rPr lang="ko-KR" altLang="en-US" dirty="0"/>
              <a:t>프로그램을 시작하기 위한 값</a:t>
            </a:r>
            <a:r>
              <a:rPr lang="en-US" altLang="ko-KR" dirty="0"/>
              <a:t>/</a:t>
            </a:r>
            <a:r>
              <a:rPr lang="ko-KR" altLang="en-US" dirty="0" err="1"/>
              <a:t>변숫값입니다</a:t>
            </a:r>
            <a:r>
              <a:rPr lang="en-US" altLang="ko-KR" dirty="0"/>
              <a:t>. </a:t>
            </a:r>
          </a:p>
          <a:p>
            <a:pPr lvl="3"/>
            <a:r>
              <a:rPr lang="ko-KR" altLang="en-US" dirty="0"/>
              <a:t>조건식</a:t>
            </a:r>
            <a:r>
              <a:rPr lang="en-US" altLang="ko-KR" dirty="0"/>
              <a:t>: </a:t>
            </a:r>
            <a:r>
              <a:rPr lang="ko-KR" altLang="en-US" dirty="0"/>
              <a:t>조건식이 참이 되면 코드 블록이 계속 실행되고 그렇지 않으면 종료됩니다</a:t>
            </a:r>
            <a:r>
              <a:rPr lang="en-US" altLang="ko-KR" dirty="0"/>
              <a:t>. </a:t>
            </a:r>
          </a:p>
          <a:p>
            <a:pPr lvl="3"/>
            <a:r>
              <a:rPr lang="ko-KR" altLang="en-US" dirty="0" err="1"/>
              <a:t>증감식</a:t>
            </a:r>
            <a:r>
              <a:rPr lang="en-US" altLang="ko-KR" dirty="0"/>
              <a:t>: </a:t>
            </a:r>
            <a:r>
              <a:rPr lang="ko-KR" altLang="en-US" dirty="0"/>
              <a:t>카운터 변수를 새로운 값으로 증가</a:t>
            </a:r>
            <a:r>
              <a:rPr lang="en-US" altLang="ko-KR" dirty="0"/>
              <a:t>/</a:t>
            </a:r>
            <a:r>
              <a:rPr lang="ko-KR" altLang="en-US" dirty="0"/>
              <a:t>감소시킵니다</a:t>
            </a:r>
            <a:r>
              <a:rPr lang="en-US" altLang="ko-KR" dirty="0"/>
              <a:t>. </a:t>
            </a:r>
            <a:r>
              <a:rPr lang="ko-KR" altLang="en-US" dirty="0"/>
              <a:t>각 반복이 끝날 때마다 수행됩니다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6A7A43-A665-4921-9DFE-812A52304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828858"/>
            <a:ext cx="6467475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63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for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for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47A4C4-14AF-48C7-85E6-09EA4C3A2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988840"/>
            <a:ext cx="6768752" cy="404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79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for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for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F4DB47-60EA-4EFC-9451-11B24949B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7" y="1988840"/>
            <a:ext cx="7290242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42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for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67E832E-6493-4CA5-920A-2D9EA29E5D1A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1F4B24D-7635-4D96-8CD3-DE6215F12CF9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8CA0C961-79CC-495B-BBED-DB9171D94066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3-6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C3F4147B-72D9-4F3C-AC64-A2B7B8D7468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부터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10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까지의 합 구하기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593374F-9401-4B01-A64C-8C2AC03B2D75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32AEF848-53DD-4906-991E-132B5D030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502" y="1844824"/>
            <a:ext cx="7278996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18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while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while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ko-KR" altLang="en-US" dirty="0"/>
              <a:t>조건식이 참이면 루프를 계속 반복하는 반복문으로 특정 코드 블록으로 들어가기 전에 조건식을 확인하여 참이면 코드 블록이 실행</a:t>
            </a:r>
            <a:endParaRPr lang="en-US" altLang="ko-KR" dirty="0"/>
          </a:p>
          <a:p>
            <a:pPr lvl="2"/>
            <a:r>
              <a:rPr lang="ko-KR" altLang="en-US" dirty="0"/>
              <a:t>반복 횟수가 정해져 있지 않을 때 사용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4E7328-5ACB-426C-A214-2C2BE317A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3212976"/>
            <a:ext cx="6448425" cy="10477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70D8134-CA28-42A6-A8C4-82AAB1FC0F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421" y="3405188"/>
            <a:ext cx="5033963" cy="326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4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6E49C3-46B8-F62E-792A-7834BA3255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제어문에 대해 이해합니다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조건문의 유형을 알아봅니다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반복문의 유형을 알아봅니다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분기문의 유형을 알아봅니다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북마켓의 시작 페이지에 현재 접속 일시를 표시합니다</a:t>
            </a:r>
          </a:p>
        </p:txBody>
      </p:sp>
    </p:spTree>
    <p:extLst>
      <p:ext uri="{BB962C8B-B14F-4D97-AF65-F5344CB8AC3E}">
        <p14:creationId xmlns:p14="http://schemas.microsoft.com/office/powerpoint/2010/main" val="544020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while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while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4A4F3A-FC15-451F-8AB8-DD823D8FC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88" y="1988840"/>
            <a:ext cx="7194824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88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while </a:t>
            </a:r>
            <a:r>
              <a:rPr lang="ko-KR" altLang="en-US" dirty="0"/>
              <a:t>문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832F3AA-6266-4A6A-9415-5C3ED9674565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50363DE-269B-4EA9-B23D-FB41B4A3E5FE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8D214F9D-2EA4-4282-AB88-DEEF6E635141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3-7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91A9EC6F-406B-4094-995E-EE3B7639A441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짝수와 홀수 판별하기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6124EFE-8F16-4658-B091-8F0588333B13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03D615C-1540-49E3-B562-E9DD6D2D8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868" y="1637145"/>
            <a:ext cx="6505575" cy="497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43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dirty="0"/>
              <a:t>do-while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do-while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en-US" altLang="ko-KR" dirty="0"/>
              <a:t>while </a:t>
            </a:r>
            <a:r>
              <a:rPr lang="ko-KR" altLang="en-US" dirty="0"/>
              <a:t>문과 </a:t>
            </a:r>
            <a:r>
              <a:rPr lang="en-US" altLang="ko-KR" dirty="0"/>
              <a:t>for </a:t>
            </a:r>
            <a:r>
              <a:rPr lang="ko-KR" altLang="en-US" dirty="0"/>
              <a:t>문처럼 조건식에 의해 반복 실행된다는 점은 비슷하지만</a:t>
            </a:r>
            <a:r>
              <a:rPr lang="en-US" altLang="ko-KR" dirty="0"/>
              <a:t>, </a:t>
            </a:r>
            <a:r>
              <a:rPr lang="ko-KR" altLang="en-US" dirty="0"/>
              <a:t>조건식을 확인하기 전에 코드 블록의 코드가 한 번 실행된다는 점이 다름</a:t>
            </a:r>
            <a:endParaRPr lang="en-US" altLang="ko-KR" dirty="0"/>
          </a:p>
          <a:p>
            <a:pPr lvl="2"/>
            <a:r>
              <a:rPr lang="en-US" altLang="ko-KR" dirty="0"/>
              <a:t>do-while </a:t>
            </a:r>
            <a:r>
              <a:rPr lang="ko-KR" altLang="en-US" dirty="0"/>
              <a:t>문 은 한 번 이상 실행해야 하고 반복 횟수가 고정되어 있지 않을 때 유용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E83B01-9ABD-403F-9517-6735C721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" y="3645024"/>
            <a:ext cx="6486525" cy="12858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3ADB1DB-E4AA-45ED-9D9D-4486811158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888" y="3580730"/>
            <a:ext cx="2466975" cy="270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dirty="0"/>
              <a:t>do-while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do-while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53F614-FF83-4B17-B580-8EFCAC7E2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16832"/>
            <a:ext cx="6562725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32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dirty="0"/>
              <a:t>do-while </a:t>
            </a:r>
            <a:r>
              <a:rPr lang="ko-KR" altLang="en-US" dirty="0"/>
              <a:t>문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8D4A3FD-66DA-4D64-A1CA-814C5B21B0FF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3567E6C-0428-4DCF-819A-FD81FDDD295E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45EFFB91-88D0-4AD1-AB2D-18FE3C037BE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3-8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23B36EA1-5F50-478E-BE89-7F1AF7398C86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부터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10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까지의 합 구하기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A935D5D-1458-4E73-AC45-7633DC2F1340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90E31456-0BAE-4CE4-AE6C-172BA675F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772816"/>
            <a:ext cx="6553200" cy="800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E8F5D0D-5F9F-45D7-BA96-0ADC0D858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663" y="2576344"/>
            <a:ext cx="64198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289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dirty="0"/>
              <a:t>중첩 </a:t>
            </a:r>
            <a:r>
              <a:rPr lang="ko-KR" altLang="en-US" dirty="0" err="1"/>
              <a:t>반복문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중첩 </a:t>
            </a:r>
            <a:r>
              <a:rPr lang="ko-KR" altLang="en-US" dirty="0" err="1"/>
              <a:t>반복문</a:t>
            </a:r>
            <a:endParaRPr lang="en-US" altLang="ko-KR" dirty="0"/>
          </a:p>
          <a:p>
            <a:pPr lvl="2"/>
            <a:r>
              <a:rPr lang="ko-KR" altLang="en-US" dirty="0" err="1"/>
              <a:t>반복문</a:t>
            </a:r>
            <a:r>
              <a:rPr lang="ko-KR" altLang="en-US" dirty="0"/>
              <a:t> 안에 또 다른 반복문을 원하는 만큼 포함한 것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00D046-51ED-4F33-A184-9D862CFFD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62" y="2564904"/>
            <a:ext cx="6543675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083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04. </a:t>
            </a:r>
            <a:r>
              <a:rPr lang="ko-KR" altLang="en-US" dirty="0"/>
              <a:t>중첩 </a:t>
            </a:r>
            <a:r>
              <a:rPr lang="ko-KR" altLang="en-US" dirty="0" err="1"/>
              <a:t>반복문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D6A2FDB-452A-4724-87B9-233A1292DABF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CB0B833-6FB1-4150-97D3-AE537E77F88D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3856C4D6-1027-4C8E-8624-EB9357D9C969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3-9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5887222C-E14E-4435-A71A-FE6BC8258070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별표로 역삼각형 만들기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557B6C3-3E47-4B7F-9F77-D9B9DD9025C2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43E921A-B339-4FEB-9C9B-FCBF8739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220" y="1641337"/>
            <a:ext cx="6505575" cy="488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25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foreach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foreach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ko-KR" altLang="en-US" dirty="0"/>
              <a:t>배열 또는 컬렉션 요소를 순회하는 데 사용하며</a:t>
            </a:r>
            <a:r>
              <a:rPr lang="en-US" altLang="ko-KR" dirty="0"/>
              <a:t>, </a:t>
            </a:r>
            <a:r>
              <a:rPr lang="ko-KR" altLang="en-US" dirty="0"/>
              <a:t>증가 또는 감소 연산자가 필요 하지 않음</a:t>
            </a:r>
            <a:endParaRPr lang="en-US" altLang="ko-KR" dirty="0"/>
          </a:p>
          <a:p>
            <a:pPr lvl="2"/>
            <a:r>
              <a:rPr lang="en-US" altLang="ko-KR" dirty="0"/>
              <a:t>for </a:t>
            </a:r>
            <a:r>
              <a:rPr lang="ko-KR" altLang="en-US" dirty="0"/>
              <a:t>문의 경우 </a:t>
            </a:r>
            <a:r>
              <a:rPr lang="ko-KR" altLang="en-US" dirty="0" err="1"/>
              <a:t>반복문</a:t>
            </a:r>
            <a:r>
              <a:rPr lang="ko-KR" altLang="en-US" dirty="0"/>
              <a:t> 내부의 값을 변경할 수 있지만 </a:t>
            </a:r>
            <a:r>
              <a:rPr lang="en-US" altLang="ko-KR" dirty="0"/>
              <a:t>foreach </a:t>
            </a:r>
            <a:r>
              <a:rPr lang="ko-KR" altLang="en-US" dirty="0"/>
              <a:t>문은 </a:t>
            </a:r>
            <a:r>
              <a:rPr lang="ko-KR" altLang="en-US" dirty="0" err="1"/>
              <a:t>반복문</a:t>
            </a:r>
            <a:r>
              <a:rPr lang="ko-KR" altLang="en-US" dirty="0"/>
              <a:t> 내부의 값을 볼 수만 있고 변경할 수는 없음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9D5705-DB86-4B63-92D5-C45A8F9CF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645024"/>
            <a:ext cx="6515100" cy="10668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5BB3A06-C969-4CE3-8CEE-87D95D253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3877964"/>
            <a:ext cx="2319338" cy="271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193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foreach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foreach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90F265-02F1-4F86-AA10-22B8B9F70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88840"/>
            <a:ext cx="7266906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614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05. </a:t>
            </a:r>
            <a:r>
              <a:rPr lang="en-US" altLang="ko-KR" dirty="0"/>
              <a:t>foreach </a:t>
            </a:r>
            <a:r>
              <a:rPr lang="ko-KR" altLang="en-US" dirty="0"/>
              <a:t>문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820433-E006-469A-822A-5B61F041E870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8A6CD66-39DD-4ABB-B30E-ED31B8793275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9D5A95DC-4BC7-4694-9D3E-82AC50C7987D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3-10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7C921665-15B2-4625-B3B0-6101C6BE864C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부터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10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까지의 합 구하기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955FC13-98FB-46CC-9F7A-F8821EF71538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710E22C-A6B5-453E-B3BF-11BAC471E23C}"/>
              </a:ext>
            </a:extLst>
          </p:cNvPr>
          <p:cNvGrpSpPr/>
          <p:nvPr/>
        </p:nvGrpSpPr>
        <p:grpSpPr>
          <a:xfrm>
            <a:off x="1187624" y="1798769"/>
            <a:ext cx="6524625" cy="4612885"/>
            <a:chOff x="1187624" y="1758900"/>
            <a:chExt cx="6524625" cy="4939908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4C18559-EFAF-4AB6-9444-767FDA2EC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7624" y="1758900"/>
              <a:ext cx="6524625" cy="1323975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03A385D-CAEE-458D-85C6-398B8853F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2874" y="3069783"/>
              <a:ext cx="6429375" cy="3629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2166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/>
              <a:t>제어문의 개요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63580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 err="1"/>
              <a:t>분기문</a:t>
            </a:r>
            <a:endParaRPr lang="ko-KR" altLang="en-US" sz="44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86787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00. </a:t>
            </a:r>
            <a:r>
              <a:rPr lang="ko-KR" altLang="en-US" dirty="0" err="1"/>
              <a:t>분기문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/>
              <a:t>분기문</a:t>
            </a:r>
            <a:endParaRPr lang="en-US" altLang="ko-KR" dirty="0"/>
          </a:p>
          <a:p>
            <a:pPr lvl="2"/>
            <a:r>
              <a:rPr lang="ko-KR" altLang="en-US" dirty="0"/>
              <a:t>원할 때마다 반복문에서 벗어나거나 반복문을 시작하도록 실행 흐름을 직접 제어할 수 있는 </a:t>
            </a:r>
            <a:r>
              <a:rPr lang="ko-KR" altLang="en-US" dirty="0" err="1"/>
              <a:t>제어문</a:t>
            </a:r>
            <a:endParaRPr lang="en-US" altLang="ko-KR" dirty="0"/>
          </a:p>
          <a:p>
            <a:pPr lvl="2"/>
            <a:r>
              <a:rPr lang="en-US" altLang="ko-KR" dirty="0"/>
              <a:t>break </a:t>
            </a:r>
            <a:r>
              <a:rPr lang="ko-KR" altLang="en-US" dirty="0"/>
              <a:t>문</a:t>
            </a:r>
            <a:r>
              <a:rPr lang="en-US" altLang="ko-KR" dirty="0"/>
              <a:t>, continue </a:t>
            </a:r>
            <a:r>
              <a:rPr lang="ko-KR" altLang="en-US" dirty="0"/>
              <a:t>문</a:t>
            </a:r>
            <a:r>
              <a:rPr lang="en-US" altLang="ko-KR" dirty="0"/>
              <a:t>, return </a:t>
            </a:r>
            <a:r>
              <a:rPr lang="ko-KR" altLang="en-US" dirty="0"/>
              <a:t>문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07323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break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break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en-US" altLang="ko-KR" dirty="0"/>
              <a:t>for </a:t>
            </a:r>
            <a:r>
              <a:rPr lang="ko-KR" altLang="en-US" dirty="0"/>
              <a:t>문</a:t>
            </a:r>
            <a:r>
              <a:rPr lang="en-US" altLang="ko-KR" dirty="0"/>
              <a:t>, while </a:t>
            </a:r>
            <a:r>
              <a:rPr lang="ko-KR" altLang="en-US" dirty="0"/>
              <a:t>문</a:t>
            </a:r>
            <a:r>
              <a:rPr lang="en-US" altLang="ko-KR" dirty="0"/>
              <a:t>, do-while </a:t>
            </a:r>
            <a:r>
              <a:rPr lang="ko-KR" altLang="en-US" dirty="0"/>
              <a:t>문</a:t>
            </a:r>
            <a:r>
              <a:rPr lang="en-US" altLang="ko-KR" dirty="0"/>
              <a:t>, foreach </a:t>
            </a:r>
            <a:r>
              <a:rPr lang="ko-KR" altLang="en-US" dirty="0"/>
              <a:t>문</a:t>
            </a:r>
            <a:r>
              <a:rPr lang="en-US" altLang="ko-KR" dirty="0"/>
              <a:t>, switch </a:t>
            </a:r>
            <a:r>
              <a:rPr lang="ko-KR" altLang="en-US" dirty="0"/>
              <a:t>문과 같은 제어문에서 원 할 때 실행을 중지하거나 종료하는 데 사용</a:t>
            </a:r>
            <a:endParaRPr lang="en-US" altLang="ko-KR" dirty="0"/>
          </a:p>
          <a:p>
            <a:pPr lvl="2"/>
            <a:r>
              <a:rPr lang="ko-KR" altLang="en-US" dirty="0"/>
              <a:t>프로그램 실행 도중에 </a:t>
            </a:r>
            <a:r>
              <a:rPr lang="en-US" altLang="ko-KR" dirty="0"/>
              <a:t>break </a:t>
            </a:r>
            <a:r>
              <a:rPr lang="ko-KR" altLang="en-US" dirty="0"/>
              <a:t>문이 있으면 현재 흐름을 중단하고 </a:t>
            </a:r>
            <a:r>
              <a:rPr lang="ko-KR" altLang="en-US" dirty="0" err="1"/>
              <a:t>제어문</a:t>
            </a:r>
            <a:r>
              <a:rPr lang="ko-KR" altLang="en-US" dirty="0"/>
              <a:t> 외부의 다음 명령문으로 이동하여 다시 시작됨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ACA4B8-B891-4EF8-A0FB-29CDE6769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975" y="3573016"/>
            <a:ext cx="6496050" cy="5619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90B473E-5D69-426F-86A8-4C0E5C3031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3438128"/>
            <a:ext cx="2464123" cy="314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920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break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break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7D4C046-A74B-4F64-BF7B-7A93EC439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916832"/>
            <a:ext cx="65246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52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break </a:t>
            </a:r>
            <a:r>
              <a:rPr lang="ko-KR" altLang="en-US" dirty="0"/>
              <a:t>문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C72BDDA-F9F1-4518-8BF2-259363BA593F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0F7F650-D6D0-4207-8BC1-8584DB8AFEDF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9FAC73C0-6AF8-467E-B7EB-F636F0031D4F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3-11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1F6C5F79-A6D1-435E-876C-734C75846340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현재 증가한 값이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5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가 되면 </a:t>
                </a:r>
                <a:r>
                  <a:rPr lang="ko-KR" altLang="en-US" sz="1600" b="1" dirty="0" err="1">
                    <a:solidFill>
                      <a:schemeClr val="tx1"/>
                    </a:solidFill>
                    <a:latin typeface="Verdana" panose="020B0604030504040204" pitchFamily="34" charset="0"/>
                  </a:rPr>
                  <a:t>반복문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 탈출하기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0645999-3F43-49A8-B7E9-AFCA706162D7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395B307A-7562-4C5D-A47E-92EEEBBE7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890712"/>
            <a:ext cx="6477000" cy="307657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D94EF8-465C-4131-A051-C6BABEC8C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59" y="4967287"/>
            <a:ext cx="6419850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45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continue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continue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ko-KR" altLang="en-US" dirty="0"/>
              <a:t>특정 조건을 건너뛰고 나머지를 계속 실행하려는 경우에 사용</a:t>
            </a:r>
            <a:endParaRPr lang="en-US" altLang="ko-KR" dirty="0"/>
          </a:p>
          <a:p>
            <a:pPr lvl="2"/>
            <a:r>
              <a:rPr lang="en-US" altLang="ko-KR" dirty="0"/>
              <a:t>for </a:t>
            </a:r>
            <a:r>
              <a:rPr lang="ko-KR" altLang="en-US" dirty="0"/>
              <a:t>문</a:t>
            </a:r>
            <a:r>
              <a:rPr lang="en-US" altLang="ko-KR" dirty="0"/>
              <a:t>, while </a:t>
            </a:r>
            <a:r>
              <a:rPr lang="ko-KR" altLang="en-US" dirty="0"/>
              <a:t>문</a:t>
            </a:r>
            <a:r>
              <a:rPr lang="en-US" altLang="ko-KR" dirty="0"/>
              <a:t>, do-while </a:t>
            </a:r>
            <a:r>
              <a:rPr lang="ko-KR" altLang="en-US" dirty="0"/>
              <a:t>문</a:t>
            </a:r>
            <a:r>
              <a:rPr lang="en-US" altLang="ko-KR" dirty="0"/>
              <a:t>, foreach </a:t>
            </a:r>
            <a:r>
              <a:rPr lang="ko-KR" altLang="en-US" dirty="0"/>
              <a:t>문 등 모든 유형의 반복문과 함께 사용할 수 있음</a:t>
            </a:r>
            <a:endParaRPr lang="en-US" altLang="ko-KR" dirty="0"/>
          </a:p>
          <a:p>
            <a:pPr lvl="2"/>
            <a:r>
              <a:rPr lang="en-US" altLang="ko-KR" dirty="0"/>
              <a:t>continue </a:t>
            </a:r>
            <a:r>
              <a:rPr lang="ko-KR" altLang="en-US" dirty="0"/>
              <a:t>문은 반복문의 블록 내부에서 </a:t>
            </a:r>
            <a:r>
              <a:rPr lang="en-US" altLang="ko-KR" dirty="0"/>
              <a:t>for </a:t>
            </a:r>
            <a:r>
              <a:rPr lang="ko-KR" altLang="en-US" dirty="0"/>
              <a:t>문의 </a:t>
            </a:r>
            <a:r>
              <a:rPr lang="ko-KR" altLang="en-US" dirty="0" err="1"/>
              <a:t>증감식</a:t>
            </a:r>
            <a:r>
              <a:rPr lang="ko-KR" altLang="en-US" dirty="0"/>
              <a:t> 또는 </a:t>
            </a:r>
            <a:r>
              <a:rPr lang="en-US" altLang="ko-KR" dirty="0"/>
              <a:t>while </a:t>
            </a:r>
            <a:r>
              <a:rPr lang="ko-KR" altLang="en-US" dirty="0"/>
              <a:t>문의 조건식으로 이동 하는 역할을 함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BF4E15-CEB2-4D7D-A0A7-E78C44F13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3900480"/>
            <a:ext cx="6486525" cy="5619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1C70D0A-FCBE-4FF7-920B-815F527665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3790305"/>
            <a:ext cx="2451175" cy="281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92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continue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C13B-9AB8-43EC-A2A3-17D5C558E30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continue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320B8D-6496-46BE-8428-AE3169108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916832"/>
            <a:ext cx="652462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325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90E4-BF9C-4BA5-912F-772DEEC1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continue </a:t>
            </a:r>
            <a:r>
              <a:rPr lang="ko-KR" altLang="en-US" dirty="0"/>
              <a:t>문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5DFB194-2E96-4DF2-B99C-09B22FCD4D20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5FC7C290-BA5B-46B4-9E18-85041F81A5D1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92719AB0-2E21-4708-9B1A-6393F6C1486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3-12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1EE8AFE1-2199-483B-A586-BF764E06E899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구구단에서 </a:t>
                </a:r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3×2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이면 건너뛰기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FA57772-B1E5-4915-9499-896F21590E6B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3689DC6-3064-47CC-B279-37CA2AD4F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772816"/>
            <a:ext cx="6995622" cy="41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532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8A25AB-5E5D-511A-9173-233DB56C3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 err="1"/>
              <a:t>북마켓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현재 접속 일시 표시하기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4BA58-29C6-F027-2259-36B673E126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6715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현재 접속 일시 표시하</a:t>
            </a: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614A8E8E-B85B-4F55-8071-D468622335F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12776"/>
            <a:ext cx="6912768" cy="4762012"/>
          </a:xfrm>
        </p:spPr>
      </p:pic>
    </p:spTree>
    <p:extLst>
      <p:ext uri="{BB962C8B-B14F-4D97-AF65-F5344CB8AC3E}">
        <p14:creationId xmlns:p14="http://schemas.microsoft.com/office/powerpoint/2010/main" val="165668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ko-KR" altLang="en-US" sz="2400" dirty="0"/>
              <a:t>제어문의 개요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/>
              <a:t>제어문</a:t>
            </a:r>
            <a:endParaRPr lang="en-US" altLang="ko-KR" dirty="0"/>
          </a:p>
          <a:p>
            <a:pPr lvl="2"/>
            <a:r>
              <a:rPr lang="ko-KR" altLang="en-US" dirty="0"/>
              <a:t>프로그램을 구성하는 코드가 실행될 때 코드의 처리 순서를 변경할 수 있는 문장을 말함</a:t>
            </a:r>
            <a:endParaRPr lang="en-US" altLang="ko-KR" dirty="0"/>
          </a:p>
          <a:p>
            <a:pPr lvl="2"/>
            <a:r>
              <a:rPr lang="ko-KR" altLang="en-US" dirty="0"/>
              <a:t>조건문</a:t>
            </a:r>
            <a:r>
              <a:rPr lang="en-US" altLang="ko-KR" dirty="0"/>
              <a:t>: </a:t>
            </a:r>
            <a:r>
              <a:rPr lang="ko-KR" altLang="en-US" dirty="0"/>
              <a:t>조건에 따라 처리하는 명령을 달리하는 문장 </a:t>
            </a:r>
            <a:endParaRPr lang="en-US" altLang="ko-KR" dirty="0"/>
          </a:p>
          <a:p>
            <a:pPr lvl="2"/>
            <a:r>
              <a:rPr lang="ko-KR" altLang="en-US" dirty="0" err="1"/>
              <a:t>반복문</a:t>
            </a:r>
            <a:r>
              <a:rPr lang="en-US" altLang="ko-KR" dirty="0"/>
              <a:t>: </a:t>
            </a:r>
            <a:r>
              <a:rPr lang="ko-KR" altLang="en-US" dirty="0"/>
              <a:t>일정한 조건이 충족될 때까지 동일한 명령을 반복적으로 처리하는 문장 </a:t>
            </a:r>
            <a:endParaRPr lang="en-US" altLang="ko-KR" dirty="0"/>
          </a:p>
          <a:p>
            <a:pPr lvl="2"/>
            <a:r>
              <a:rPr lang="ko-KR" altLang="en-US" dirty="0" err="1"/>
              <a:t>분기문</a:t>
            </a:r>
            <a:r>
              <a:rPr lang="en-US" altLang="ko-KR" dirty="0"/>
              <a:t>: </a:t>
            </a:r>
            <a:r>
              <a:rPr lang="ko-KR" altLang="en-US" dirty="0"/>
              <a:t>강제로 명령의 처리 순서를 바꾸는 문장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4350CA-18AA-4877-B826-53600EB5D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4149080"/>
            <a:ext cx="5640259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43258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현재 접속 일시 표시하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7099BB5-177D-4F9E-9317-EC9B81657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16832"/>
            <a:ext cx="7019437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755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3-13 </a:t>
            </a:r>
            <a:r>
              <a:rPr lang="ko-KR" altLang="en-US" dirty="0"/>
              <a:t>현재 접속 일시 출력하기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80C3C9D7-5382-4E33-A971-ADFB6E9EEC2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1 </a:t>
            </a:r>
            <a:r>
              <a:rPr lang="ko-KR" altLang="en-US" dirty="0"/>
              <a:t>현재 접속 일시 출력하기</a:t>
            </a:r>
            <a:endParaRPr lang="en-US" altLang="ko-KR" dirty="0"/>
          </a:p>
          <a:p>
            <a:pPr lvl="1"/>
            <a:r>
              <a:rPr lang="en-US" altLang="ko-KR" sz="1600" dirty="0"/>
              <a:t>‘</a:t>
            </a:r>
            <a:r>
              <a:rPr lang="en-US" altLang="ko-KR" sz="1600" dirty="0" err="1"/>
              <a:t>welcome.php</a:t>
            </a:r>
            <a:r>
              <a:rPr lang="en-US" altLang="ko-KR" sz="1600" dirty="0"/>
              <a:t>’ </a:t>
            </a:r>
            <a:r>
              <a:rPr lang="ko-KR" altLang="en-US" sz="1600" dirty="0"/>
              <a:t>파일을 다음과 같이 수정한 후 웹 브라우저에 ‘</a:t>
            </a:r>
            <a:r>
              <a:rPr lang="en-US" altLang="ko-KR" sz="1600" dirty="0"/>
              <a:t>http://localhost/BookMarket/welcome.php’</a:t>
            </a:r>
            <a:r>
              <a:rPr lang="ko-KR" altLang="en-US" sz="1600" dirty="0"/>
              <a:t>를 입력해 실행 결과를 확인합니다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FF49C7-F7BD-459E-8447-32941E758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47" y="2348880"/>
            <a:ext cx="5267722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629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3-13 </a:t>
            </a:r>
            <a:r>
              <a:rPr lang="ko-KR" altLang="en-US" dirty="0"/>
              <a:t>현재 접속 일시 출력하기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A945108-605D-4355-9EA3-90F0127F0D8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403648" y="1268760"/>
            <a:ext cx="6336704" cy="4599400"/>
          </a:xfrm>
        </p:spPr>
      </p:pic>
    </p:spTree>
    <p:extLst>
      <p:ext uri="{BB962C8B-B14F-4D97-AF65-F5344CB8AC3E}">
        <p14:creationId xmlns:p14="http://schemas.microsoft.com/office/powerpoint/2010/main" val="36942805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52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4400" dirty="0"/>
              <a:t>조건문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031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00. </a:t>
            </a:r>
            <a:r>
              <a:rPr lang="ko-KR" altLang="en-US" sz="2400" dirty="0"/>
              <a:t>조건문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39552" y="1196752"/>
            <a:ext cx="8280920" cy="5400600"/>
          </a:xfrm>
        </p:spPr>
        <p:txBody>
          <a:bodyPr/>
          <a:lstStyle/>
          <a:p>
            <a:r>
              <a:rPr lang="ko-KR" altLang="en-US" dirty="0"/>
              <a:t>조건문</a:t>
            </a:r>
            <a:endParaRPr lang="en-US" altLang="ko-KR" dirty="0"/>
          </a:p>
          <a:p>
            <a:pPr lvl="2"/>
            <a:r>
              <a:rPr lang="ko-KR" altLang="en-US" dirty="0"/>
              <a:t>주어진 조건이 참인지 거짓인지 판별하고 그에 따라 특정 명령을 수행하는 </a:t>
            </a:r>
            <a:r>
              <a:rPr lang="ko-KR" altLang="en-US" dirty="0" err="1"/>
              <a:t>제어문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if, if-else, if-else-if </a:t>
            </a:r>
            <a:r>
              <a:rPr lang="ko-KR" altLang="en-US" dirty="0"/>
              <a:t>및 </a:t>
            </a:r>
            <a:r>
              <a:rPr lang="en-US" altLang="ko-KR" dirty="0"/>
              <a:t>switch </a:t>
            </a:r>
            <a:r>
              <a:rPr lang="ko-KR" altLang="en-US" dirty="0"/>
              <a:t>문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EF319BA-EC53-4947-9417-A567C2798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492896"/>
            <a:ext cx="6477000" cy="311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645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if </a:t>
            </a:r>
            <a:r>
              <a:rPr lang="ko-KR" altLang="en-US" dirty="0"/>
              <a:t>문</a:t>
            </a:r>
            <a:endParaRPr lang="en-US" altLang="ko-KR" dirty="0"/>
          </a:p>
          <a:p>
            <a:pPr lvl="2"/>
            <a:r>
              <a:rPr lang="en-US" altLang="ko-KR" dirty="0"/>
              <a:t>if </a:t>
            </a:r>
            <a:r>
              <a:rPr lang="ko-KR" altLang="en-US" dirty="0"/>
              <a:t>문의 조건식은 특정 조건에 따라 불 값에서 작동하며 조건식이 참</a:t>
            </a:r>
            <a:r>
              <a:rPr lang="en-US" altLang="ko-KR" dirty="0"/>
              <a:t>(true)</a:t>
            </a:r>
            <a:r>
              <a:rPr lang="ko-KR" altLang="en-US" dirty="0"/>
              <a:t>인 경우에만 특정 코드 블록을 실행하는 데 사용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72EAA5-9C90-4539-952E-C14399A69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13" y="2748955"/>
            <a:ext cx="6515100" cy="10477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8356A5-D5F7-4FFD-8C96-2100CAD0D8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3429000"/>
            <a:ext cx="2128838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25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88354-209F-4D17-BFA8-732C6D60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sz="2400" dirty="0"/>
              <a:t>if</a:t>
            </a:r>
            <a:r>
              <a:rPr lang="ko-KR" altLang="en-US" sz="2400" dirty="0"/>
              <a:t>문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0658D2D-6911-4EC9-BDB0-60B15492CE7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if </a:t>
            </a:r>
            <a:r>
              <a:rPr lang="ko-KR" altLang="en-US" dirty="0"/>
              <a:t>문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5D1C08-AE5F-47F0-81B8-A9E48072E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99" y="1916832"/>
            <a:ext cx="7567993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3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14320</TotalTime>
  <Words>898</Words>
  <Application>Microsoft Office PowerPoint</Application>
  <PresentationFormat>화면 슬라이드 쇼(4:3)</PresentationFormat>
  <Paragraphs>167</Paragraphs>
  <Slides>53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60" baseType="lpstr">
      <vt:lpstr>Adobe Kaiti Std R</vt:lpstr>
      <vt:lpstr>HY견고딕</vt:lpstr>
      <vt:lpstr>맑은 고딕</vt:lpstr>
      <vt:lpstr>Arial</vt:lpstr>
      <vt:lpstr>Verdana</vt:lpstr>
      <vt:lpstr>Wingdings</vt:lpstr>
      <vt:lpstr>Office 테마</vt:lpstr>
      <vt:lpstr>CHAPTER 03. 제어문 : 북마켓 현재 접속 일시 표시하기</vt:lpstr>
      <vt:lpstr>PowerPoint 프레젠테이션</vt:lpstr>
      <vt:lpstr>PowerPoint 프레젠테이션</vt:lpstr>
      <vt:lpstr>PowerPoint 프레젠테이션</vt:lpstr>
      <vt:lpstr>01. 제어문의 개요</vt:lpstr>
      <vt:lpstr>PowerPoint 프레젠테이션</vt:lpstr>
      <vt:lpstr>00. 조건문</vt:lpstr>
      <vt:lpstr>01. if문</vt:lpstr>
      <vt:lpstr>01. if문</vt:lpstr>
      <vt:lpstr>01. if문</vt:lpstr>
      <vt:lpstr>02. if-else문</vt:lpstr>
      <vt:lpstr>02. if-else문</vt:lpstr>
      <vt:lpstr>02. if-else문</vt:lpstr>
      <vt:lpstr>03. if-else if문</vt:lpstr>
      <vt:lpstr>03. if-else if문</vt:lpstr>
      <vt:lpstr>03. if-else if문</vt:lpstr>
      <vt:lpstr>04. 중첩 if문</vt:lpstr>
      <vt:lpstr>04. 중첩 if문</vt:lpstr>
      <vt:lpstr>04. 중첩 if문</vt:lpstr>
      <vt:lpstr>05. switch문</vt:lpstr>
      <vt:lpstr>05. switch문</vt:lpstr>
      <vt:lpstr>05. switch문</vt:lpstr>
      <vt:lpstr>PowerPoint 프레젠테이션</vt:lpstr>
      <vt:lpstr>00. 반복문</vt:lpstr>
      <vt:lpstr>01. for문</vt:lpstr>
      <vt:lpstr>01. for문</vt:lpstr>
      <vt:lpstr>01. for문</vt:lpstr>
      <vt:lpstr>01. for문</vt:lpstr>
      <vt:lpstr>02. while 문</vt:lpstr>
      <vt:lpstr>02. while 문</vt:lpstr>
      <vt:lpstr>02. while 문</vt:lpstr>
      <vt:lpstr>03. do-while 문</vt:lpstr>
      <vt:lpstr>03. do-while 문</vt:lpstr>
      <vt:lpstr>03. do-while 문</vt:lpstr>
      <vt:lpstr>04. 중첩 반복문</vt:lpstr>
      <vt:lpstr>04. 중첩 반복문</vt:lpstr>
      <vt:lpstr>05. foreach 문</vt:lpstr>
      <vt:lpstr>05. foreach 문</vt:lpstr>
      <vt:lpstr>05. foreach 문</vt:lpstr>
      <vt:lpstr>PowerPoint 프레젠테이션</vt:lpstr>
      <vt:lpstr>00. 분기문</vt:lpstr>
      <vt:lpstr>01. break 문</vt:lpstr>
      <vt:lpstr>01. break 문</vt:lpstr>
      <vt:lpstr>01. break 문</vt:lpstr>
      <vt:lpstr>02. continue 문</vt:lpstr>
      <vt:lpstr>02. continue 문</vt:lpstr>
      <vt:lpstr>02. continue 문</vt:lpstr>
      <vt:lpstr>PowerPoint 프레젠테이션</vt:lpstr>
      <vt:lpstr>05. [북마켓] 현재 접속 일시 표시하</vt:lpstr>
      <vt:lpstr>05. [북마켓] 현재 접속 일시 표시하</vt:lpstr>
      <vt:lpstr>예제 3-13 현재 접속 일시 출력하기</vt:lpstr>
      <vt:lpstr>예제 3-13 현재 접속 일시 출력하기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오세종; 신현석</dc:creator>
  <cp:lastModifiedBy>SUNGMU KIM</cp:lastModifiedBy>
  <cp:revision>1026</cp:revision>
  <dcterms:created xsi:type="dcterms:W3CDTF">2012-07-11T10:23:22Z</dcterms:created>
  <dcterms:modified xsi:type="dcterms:W3CDTF">2024-07-22T23:56:46Z</dcterms:modified>
</cp:coreProperties>
</file>